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E26A9-2B20-464F-BD93-8314D26FFFB6}" type="datetimeFigureOut">
              <a:rPr lang="en-US" smtClean="0"/>
              <a:t>7/26/18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2CEBF-937B-884D-B278-FB1ABFDF6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C0228-4755-D346-A279-82A91FA9FE9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5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3" y="1843805"/>
            <a:ext cx="8105775" cy="2662481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1647825" y="6035773"/>
            <a:ext cx="7727992" cy="454358"/>
            <a:chOff x="1647825" y="6035773"/>
            <a:chExt cx="7727992" cy="454358"/>
          </a:xfrm>
        </p:grpSpPr>
        <p:sp>
          <p:nvSpPr>
            <p:cNvPr id="2" name="TextBox 1"/>
            <p:cNvSpPr txBox="1"/>
            <p:nvPr userDrawn="1"/>
          </p:nvSpPr>
          <p:spPr>
            <a:xfrm>
              <a:off x="2108242" y="6077480"/>
              <a:ext cx="72675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7825" y="6035773"/>
              <a:ext cx="460417" cy="454358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88" y="343814"/>
            <a:ext cx="4112824" cy="1350927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2186377" y="6447071"/>
            <a:ext cx="6551223" cy="333673"/>
            <a:chOff x="3209637" y="6447071"/>
            <a:chExt cx="6551223" cy="333673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3491760" y="6447071"/>
              <a:ext cx="6269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9637" y="6447523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60" y="274639"/>
            <a:ext cx="801828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60" y="1600201"/>
            <a:ext cx="8018280" cy="4525963"/>
          </a:xfrm>
        </p:spPr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3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60" y="6372783"/>
            <a:ext cx="6999083" cy="333221"/>
            <a:chOff x="562860" y="6372783"/>
            <a:chExt cx="6999083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844984" y="6385505"/>
              <a:ext cx="67169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FF00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60" y="6372783"/>
              <a:ext cx="337665" cy="333221"/>
            </a:xfrm>
            <a:prstGeom prst="rect">
              <a:avLst/>
            </a:prstGeom>
          </p:spPr>
        </p:pic>
      </p:grpSp>
      <p:pic>
        <p:nvPicPr>
          <p:cNvPr id="8" name="Picture 7" descr="1 (1).png">
            <a:extLst>
              <a:ext uri="{FF2B5EF4-FFF2-40B4-BE49-F238E27FC236}">
                <a16:creationId xmlns:a16="http://schemas.microsoft.com/office/drawing/2014/main" xmlns="" id="{6470E94F-C24D-F24C-A534-35757D1957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297" y="6285576"/>
            <a:ext cx="1830485" cy="5026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ED1C24"/>
                </a:solidFill>
                <a:latin typeface="Raleway" panose="020B05030301010600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685800" y="6369124"/>
            <a:ext cx="6948714" cy="333221"/>
            <a:chOff x="685800" y="6369124"/>
            <a:chExt cx="6948714" cy="333221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967924" y="6381846"/>
              <a:ext cx="66665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97" y="274639"/>
            <a:ext cx="8298205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897" y="1600201"/>
            <a:ext cx="3836708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502" y="1600201"/>
            <a:ext cx="4038600" cy="4525963"/>
          </a:xfrm>
        </p:spPr>
        <p:txBody>
          <a:bodyPr/>
          <a:lstStyle>
            <a:lvl1pPr>
              <a:defRPr sz="2800">
                <a:latin typeface="Raleway" panose="020B0503030101060003" pitchFamily="34" charset="0"/>
              </a:defRPr>
            </a:lvl1pPr>
            <a:lvl2pPr>
              <a:defRPr sz="2400">
                <a:latin typeface="Raleway" panose="020B0503030101060003" pitchFamily="34" charset="0"/>
              </a:defRPr>
            </a:lvl2pPr>
            <a:lvl3pPr>
              <a:defRPr sz="2000">
                <a:latin typeface="Raleway" panose="020B0503030101060003" pitchFamily="34" charset="0"/>
              </a:defRPr>
            </a:lvl3pPr>
            <a:lvl4pPr>
              <a:defRPr sz="1800">
                <a:latin typeface="Raleway" panose="020B0503030101060003" pitchFamily="34" charset="0"/>
              </a:defRPr>
            </a:lvl4pPr>
            <a:lvl5pPr>
              <a:defRPr sz="1800">
                <a:latin typeface="Raleway" panose="020B05030301010600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422897" y="6369124"/>
            <a:ext cx="7269674" cy="333221"/>
            <a:chOff x="422897" y="6369124"/>
            <a:chExt cx="726967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05021" y="6381846"/>
              <a:ext cx="69875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289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241" y="1535113"/>
            <a:ext cx="38382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41" y="2174875"/>
            <a:ext cx="38382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938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938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562844" y="6372781"/>
            <a:ext cx="7107956" cy="333221"/>
            <a:chOff x="562844" y="6372781"/>
            <a:chExt cx="7107956" cy="333221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44968" y="6385503"/>
              <a:ext cx="6825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60361"/>
            <a:ext cx="1078471" cy="35806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10887" y="6372781"/>
            <a:ext cx="7130884" cy="333221"/>
            <a:chOff x="510887" y="6372781"/>
            <a:chExt cx="7130884" cy="333221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93011" y="6385503"/>
              <a:ext cx="684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87" y="6372781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973" y="273049"/>
            <a:ext cx="2797026" cy="1162051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503" y="273052"/>
            <a:ext cx="5111750" cy="5853113"/>
          </a:xfrm>
        </p:spPr>
        <p:txBody>
          <a:bodyPr/>
          <a:lstStyle>
            <a:lvl1pPr>
              <a:defRPr sz="3200">
                <a:latin typeface="Raleway" panose="020B0503030101060003" pitchFamily="34" charset="0"/>
              </a:defRPr>
            </a:lvl1pPr>
            <a:lvl2pPr>
              <a:defRPr sz="2800">
                <a:latin typeface="Raleway" panose="020B0503030101060003" pitchFamily="34" charset="0"/>
              </a:defRPr>
            </a:lvl2pPr>
            <a:lvl3pPr>
              <a:defRPr sz="2400">
                <a:latin typeface="Raleway" panose="020B0503030101060003" pitchFamily="34" charset="0"/>
              </a:defRPr>
            </a:lvl3pPr>
            <a:lvl4pPr>
              <a:defRPr sz="2000">
                <a:latin typeface="Raleway" panose="020B0503030101060003" pitchFamily="34" charset="0"/>
              </a:defRPr>
            </a:lvl4pPr>
            <a:lvl5pPr>
              <a:defRPr sz="2000">
                <a:latin typeface="Raleway" panose="020B05030301010600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973" y="1435102"/>
            <a:ext cx="2797026" cy="46910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563366" y="6369124"/>
            <a:ext cx="7129204" cy="333221"/>
            <a:chOff x="563366" y="6369124"/>
            <a:chExt cx="7129204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845489" y="6381846"/>
              <a:ext cx="684708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366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486400" cy="566739"/>
          </a:xfrm>
        </p:spPr>
        <p:txBody>
          <a:bodyPr anchor="b"/>
          <a:lstStyle>
            <a:lvl1pPr algn="l">
              <a:defRPr sz="2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Raleway" panose="020B05030301010600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Raleway" panose="020B05030301010600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96" y="6356704"/>
            <a:ext cx="1078471" cy="358060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866487" y="6369124"/>
            <a:ext cx="6251203" cy="333221"/>
            <a:chOff x="866487" y="6369124"/>
            <a:chExt cx="6251203" cy="333221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1148611" y="6381846"/>
              <a:ext cx="59690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87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844" y="274639"/>
            <a:ext cx="801831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2844" y="1600201"/>
            <a:ext cx="8018313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47" y="6359567"/>
            <a:ext cx="1066968" cy="354242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562844" y="6370078"/>
            <a:ext cx="6789798" cy="333221"/>
            <a:chOff x="562844" y="6370078"/>
            <a:chExt cx="6789798" cy="333221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844967" y="6382800"/>
              <a:ext cx="6507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844" y="6370078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099D2"/>
                </a:solidFill>
                <a:latin typeface="Raleway" panose="020B05030301010600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298" y="6356704"/>
            <a:ext cx="1078471" cy="358060"/>
          </a:xfrm>
          <a:prstGeom prst="rect">
            <a:avLst/>
          </a:prstGeom>
        </p:spPr>
      </p:pic>
      <p:grpSp>
        <p:nvGrpSpPr>
          <p:cNvPr id="4" name="Group 3"/>
          <p:cNvGrpSpPr/>
          <p:nvPr userDrawn="1"/>
        </p:nvGrpSpPr>
        <p:grpSpPr>
          <a:xfrm>
            <a:off x="446359" y="6369124"/>
            <a:ext cx="6919640" cy="333221"/>
            <a:chOff x="446359" y="6369124"/>
            <a:chExt cx="6919640" cy="333221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728482" y="6381846"/>
              <a:ext cx="66375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#AIDS2018 | @</a:t>
              </a:r>
              <a:r>
                <a:rPr lang="fr-CH" sz="1400" dirty="0" err="1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AIDS_conference</a:t>
              </a:r>
              <a:r>
                <a:rPr lang="fr-CH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400" dirty="0">
                  <a:solidFill>
                    <a:srgbClr val="ED1C24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| www.aids2018.org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359" y="6369124"/>
              <a:ext cx="337665" cy="3332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BA2A3-6561-CB4F-B3DB-5BEA7BA8FB49}" type="datetimeFigureOut">
              <a:rPr lang="en-US" smtClean="0"/>
              <a:t>7/26/18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D0AC5-E886-E84C-AD17-A20482DB6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22206DA-4705-844F-8F0B-F43945BCDB1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3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99D2"/>
          </a:solidFill>
          <a:latin typeface="Raleway" panose="020B0503030101060003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A0FA93-79B0-0848-B36E-5ECC9345C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633" y="2562846"/>
            <a:ext cx="8229600" cy="709546"/>
          </a:xfrm>
        </p:spPr>
        <p:txBody>
          <a:bodyPr>
            <a:normAutofit fontScale="90000"/>
          </a:bodyPr>
          <a:lstStyle/>
          <a:p>
            <a:r>
              <a:rPr lang="en-US" sz="3200" b="0" i="1" dirty="0"/>
              <a:t>Towards a sustainable response for key populations</a:t>
            </a:r>
            <a:r>
              <a:rPr lang="en-US" sz="3200" b="0" dirty="0"/>
              <a:t> </a:t>
            </a:r>
            <a:br>
              <a:rPr lang="en-US" sz="3200" b="0" dirty="0"/>
            </a:br>
            <a:r>
              <a:rPr lang="en-US" sz="3200" dirty="0"/>
              <a:t>Stephen Doughty MP</a:t>
            </a:r>
            <a:r>
              <a:rPr lang="en-US" sz="3200" b="0" dirty="0"/>
              <a:t>, Chair of the UK All Party-Parliamentary Group on HIV/AIDS, UK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92FEF48-8CB4-4C4C-9BE2-7AEF6DF41780}"/>
              </a:ext>
            </a:extLst>
          </p:cNvPr>
          <p:cNvSpPr txBox="1"/>
          <p:nvPr/>
        </p:nvSpPr>
        <p:spPr>
          <a:xfrm>
            <a:off x="1315496" y="6018789"/>
            <a:ext cx="14253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1100" dirty="0">
                <a:solidFill>
                  <a:prstClr val="black"/>
                </a:solidFill>
              </a:rPr>
              <a:t>Source: WHO HFA-DB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6439" y="0"/>
            <a:ext cx="37211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55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12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Raleway</vt:lpstr>
      <vt:lpstr>Roboto</vt:lpstr>
      <vt:lpstr>Arial</vt:lpstr>
      <vt:lpstr>Office Theme</vt:lpstr>
      <vt:lpstr>AIDS 2016_Template</vt:lpstr>
      <vt:lpstr>Towards a sustainable response for key populations  Stephen Doughty MP, Chair of the UK All Party-Parliamentary Group on HIV/AIDS, UK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Key Populations Wherever They Are</dc:title>
  <dc:creator>Karris Hamilton</dc:creator>
  <cp:lastModifiedBy>Karris Hamilton</cp:lastModifiedBy>
  <cp:revision>2</cp:revision>
  <dcterms:created xsi:type="dcterms:W3CDTF">2018-07-26T09:22:12Z</dcterms:created>
  <dcterms:modified xsi:type="dcterms:W3CDTF">2018-07-26T09:25:00Z</dcterms:modified>
</cp:coreProperties>
</file>